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7"/>
  </p:notesMasterIdLst>
  <p:handoutMasterIdLst>
    <p:handoutMasterId r:id="rId8"/>
  </p:handoutMasterIdLst>
  <p:sldIdLst>
    <p:sldId id="414" r:id="rId2"/>
    <p:sldId id="391" r:id="rId3"/>
    <p:sldId id="390" r:id="rId4"/>
    <p:sldId id="285" r:id="rId5"/>
    <p:sldId id="415" r:id="rId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Barlow" panose="020B0604020202020204" charset="-18"/>
      <p:regular r:id="rId13"/>
      <p:bold r:id="rId14"/>
      <p:italic r:id="rId15"/>
      <p:boldItalic r:id="rId16"/>
    </p:embeddedFont>
    <p:embeddedFont>
      <p:font typeface="Miriam Libre" panose="020B0604020202020204" charset="-79"/>
      <p:regular r:id="rId17"/>
      <p:bold r:id="rId18"/>
    </p:embeddedFont>
    <p:embeddedFont>
      <p:font typeface="Barlow Light" panose="020B0604020202020204" charset="-18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72CD8E-858D-4DA1-90F7-AEEC3881E109}">
  <a:tblStyle styleId="{A572CD8E-858D-4DA1-90F7-AEEC3881E1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2FC47-9145-4BE3-9AA6-FBE0A19736AC}" type="datetimeFigureOut">
              <a:rPr lang="sl-SI" smtClean="0"/>
              <a:t>18.11.2018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99CDA-669E-4318-872B-CA898DBAFAF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337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07997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08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34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27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53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89" name="Google Shape;89;p5"/>
          <p:cNvGrpSpPr/>
          <p:nvPr/>
        </p:nvGrpSpPr>
        <p:grpSpPr>
          <a:xfrm>
            <a:off x="6422240" y="-62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106138" y="2674863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200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101652" y="1672300"/>
            <a:ext cx="2494200" cy="315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89150" y="0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488950" y="3281388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785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50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60" r:id="rId3"/>
    <p:sldLayoutId id="2147483661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8;p17"/>
          <p:cNvSpPr txBox="1">
            <a:spLocks noGrp="1"/>
          </p:cNvSpPr>
          <p:nvPr>
            <p:ph type="ctrTitle"/>
          </p:nvPr>
        </p:nvSpPr>
        <p:spPr>
          <a:xfrm>
            <a:off x="1762929" y="2669919"/>
            <a:ext cx="6435848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l-SI" altLang="sl-SI" kern="1200" dirty="0" smtClean="0">
                <a:solidFill>
                  <a:srgbClr val="495677"/>
                </a:solidFill>
              </a:rPr>
              <a:t/>
            </a:r>
            <a:br>
              <a:rPr lang="sl-SI" altLang="sl-SI" kern="1200" dirty="0" smtClean="0">
                <a:solidFill>
                  <a:srgbClr val="495677"/>
                </a:solidFill>
              </a:rPr>
            </a:br>
            <a:r>
              <a:rPr lang="sl-SI" altLang="sl-SI" kern="1200" dirty="0" smtClean="0">
                <a:solidFill>
                  <a:schemeClr val="bg1"/>
                </a:solidFill>
              </a:rPr>
              <a:t>UPRABA in IZDELAVA</a:t>
            </a:r>
            <a:br>
              <a:rPr lang="sl-SI" altLang="sl-SI" kern="1200" dirty="0" smtClean="0">
                <a:solidFill>
                  <a:schemeClr val="bg1"/>
                </a:solidFill>
              </a:rPr>
            </a:br>
            <a:r>
              <a:rPr lang="sl-SI" altLang="sl-SI" kern="1200" dirty="0" smtClean="0">
                <a:solidFill>
                  <a:schemeClr val="bg1"/>
                </a:solidFill>
              </a:rPr>
              <a:t/>
            </a:r>
            <a:br>
              <a:rPr lang="sl-SI" altLang="sl-SI" kern="1200" dirty="0" smtClean="0">
                <a:solidFill>
                  <a:schemeClr val="bg1"/>
                </a:solidFill>
              </a:rPr>
            </a:br>
            <a:r>
              <a:rPr lang="sl-SI" altLang="sl-SI" kern="1200" dirty="0" smtClean="0">
                <a:solidFill>
                  <a:schemeClr val="bg1"/>
                </a:solidFill>
              </a:rPr>
              <a:t>QR KODE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0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6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683" y="816472"/>
            <a:ext cx="3380198" cy="33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4" y="816472"/>
            <a:ext cx="3380198" cy="338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7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>
            <a:spLocks noGrp="1"/>
          </p:cNvSpPr>
          <p:nvPr>
            <p:ph type="title"/>
          </p:nvPr>
        </p:nvSpPr>
        <p:spPr>
          <a:xfrm>
            <a:off x="159201" y="458724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DOSTOPNOST          VSEBINA</a:t>
            </a:r>
            <a:endParaRPr dirty="0"/>
          </a:p>
        </p:txBody>
      </p:sp>
      <p:sp>
        <p:nvSpPr>
          <p:cNvPr id="246" name="Google Shape;246;p14"/>
          <p:cNvSpPr txBox="1">
            <a:spLocks noGrp="1"/>
          </p:cNvSpPr>
          <p:nvPr>
            <p:ph type="body" idx="2"/>
          </p:nvPr>
        </p:nvSpPr>
        <p:spPr>
          <a:xfrm>
            <a:off x="3101650" y="1316124"/>
            <a:ext cx="2877909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Clr>
                <a:srgbClr val="A5AFF5"/>
              </a:buClr>
            </a:pPr>
            <a:r>
              <a:rPr lang="sl-SI" sz="2000" kern="1200" dirty="0" smtClean="0">
                <a:solidFill>
                  <a:schemeClr val="tx1"/>
                </a:solidFill>
              </a:rPr>
              <a:t>Poljuben tekst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>
                <a:solidFill>
                  <a:schemeClr val="tx1"/>
                </a:solidFill>
              </a:rPr>
              <a:t>P</a:t>
            </a:r>
            <a:r>
              <a:rPr lang="sl-SI" sz="2000" kern="1200" dirty="0" smtClean="0">
                <a:solidFill>
                  <a:schemeClr val="tx1"/>
                </a:solidFill>
              </a:rPr>
              <a:t>ovezava </a:t>
            </a:r>
            <a:r>
              <a:rPr lang="sl-SI" sz="2000" kern="1200" dirty="0">
                <a:solidFill>
                  <a:schemeClr val="tx1"/>
                </a:solidFill>
              </a:rPr>
              <a:t>do spletnih </a:t>
            </a:r>
            <a:r>
              <a:rPr lang="sl-SI" sz="2000" kern="1200" dirty="0" smtClean="0">
                <a:solidFill>
                  <a:schemeClr val="tx1"/>
                </a:solidFill>
              </a:rPr>
              <a:t>strani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>
                <a:solidFill>
                  <a:schemeClr val="tx1"/>
                </a:solidFill>
              </a:rPr>
              <a:t>P</a:t>
            </a:r>
            <a:r>
              <a:rPr lang="sl-SI" sz="2000" kern="1200" dirty="0" smtClean="0">
                <a:solidFill>
                  <a:schemeClr val="tx1"/>
                </a:solidFill>
              </a:rPr>
              <a:t>oslovna vizitka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>
                <a:solidFill>
                  <a:schemeClr val="tx1"/>
                </a:solidFill>
              </a:rPr>
              <a:t>P</a:t>
            </a:r>
            <a:r>
              <a:rPr lang="sl-SI" sz="2000" kern="1200" dirty="0" smtClean="0">
                <a:solidFill>
                  <a:schemeClr val="tx1"/>
                </a:solidFill>
              </a:rPr>
              <a:t>osnetek </a:t>
            </a:r>
            <a:r>
              <a:rPr lang="sl-SI" sz="2000" kern="1200" dirty="0">
                <a:solidFill>
                  <a:schemeClr val="tx1"/>
                </a:solidFill>
              </a:rPr>
              <a:t>na </a:t>
            </a:r>
            <a:r>
              <a:rPr lang="sl-SI" sz="2000" kern="1200" dirty="0" smtClean="0">
                <a:solidFill>
                  <a:schemeClr val="tx1"/>
                </a:solidFill>
              </a:rPr>
              <a:t>YouTube 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 smtClean="0">
                <a:solidFill>
                  <a:schemeClr val="tx1"/>
                </a:solidFill>
              </a:rPr>
              <a:t>Video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 smtClean="0">
                <a:solidFill>
                  <a:schemeClr val="tx1"/>
                </a:solidFill>
              </a:rPr>
              <a:t>Avdio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>
                <a:solidFill>
                  <a:schemeClr val="tx1"/>
                </a:solidFill>
              </a:rPr>
              <a:t>SMS …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solidFill>
                <a:srgbClr val="000000"/>
              </a:solidFill>
            </a:endParaRPr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82194" y="1316124"/>
            <a:ext cx="3019456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buClr>
                <a:srgbClr val="A5AFF5"/>
              </a:buClr>
            </a:pPr>
            <a:r>
              <a:rPr lang="sl-SI" sz="2000" kern="1200" dirty="0">
                <a:solidFill>
                  <a:schemeClr val="tx1"/>
                </a:solidFill>
              </a:rPr>
              <a:t>V</a:t>
            </a:r>
            <a:r>
              <a:rPr lang="sl-SI" sz="2000" kern="1200" dirty="0" smtClean="0">
                <a:solidFill>
                  <a:schemeClr val="tx1"/>
                </a:solidFill>
              </a:rPr>
              <a:t> </a:t>
            </a:r>
            <a:r>
              <a:rPr lang="sl-SI" sz="2000" kern="1200" dirty="0">
                <a:solidFill>
                  <a:schemeClr val="tx1"/>
                </a:solidFill>
              </a:rPr>
              <a:t>javni </a:t>
            </a:r>
            <a:r>
              <a:rPr lang="sl-SI" sz="2000" kern="1200" dirty="0" smtClean="0">
                <a:solidFill>
                  <a:schemeClr val="tx1"/>
                </a:solidFill>
              </a:rPr>
              <a:t>domeni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 smtClean="0">
                <a:solidFill>
                  <a:schemeClr val="tx1"/>
                </a:solidFill>
              </a:rPr>
              <a:t>Brez licence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>
                <a:solidFill>
                  <a:schemeClr val="tx1"/>
                </a:solidFill>
              </a:rPr>
              <a:t>B</a:t>
            </a:r>
            <a:r>
              <a:rPr lang="sl-SI" sz="2000" kern="1200" dirty="0" smtClean="0">
                <a:solidFill>
                  <a:schemeClr val="tx1"/>
                </a:solidFill>
              </a:rPr>
              <a:t>rezplačna</a:t>
            </a:r>
            <a:endParaRPr lang="sl-SI" sz="2000" kern="1200" dirty="0">
              <a:solidFill>
                <a:schemeClr val="tx1"/>
              </a:solidFill>
            </a:endParaRPr>
          </a:p>
          <a:p>
            <a:pPr marL="342900">
              <a:buClr>
                <a:srgbClr val="A5AFF5"/>
              </a:buClr>
            </a:pPr>
            <a:r>
              <a:rPr lang="sl-SI" sz="2000" kern="1200" dirty="0">
                <a:solidFill>
                  <a:schemeClr val="tx1"/>
                </a:solidFill>
              </a:rPr>
              <a:t>U</a:t>
            </a:r>
            <a:r>
              <a:rPr lang="sl-SI" sz="2000" kern="1200" dirty="0" smtClean="0">
                <a:solidFill>
                  <a:schemeClr val="tx1"/>
                </a:solidFill>
              </a:rPr>
              <a:t>porablja </a:t>
            </a:r>
            <a:r>
              <a:rPr lang="sl-SI" sz="2000" kern="1200" dirty="0">
                <a:solidFill>
                  <a:schemeClr val="tx1"/>
                </a:solidFill>
              </a:rPr>
              <a:t>jo lahko vsakdo</a:t>
            </a:r>
          </a:p>
        </p:txBody>
      </p:sp>
      <p:sp>
        <p:nvSpPr>
          <p:cNvPr id="249" name="Google Shape;249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48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113016" y="186283"/>
            <a:ext cx="603510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l-SI" altLang="sl-SI" sz="2400" dirty="0" smtClean="0"/>
              <a:t>APLIKACIJA ZA IZDELAVO QR KODE</a:t>
            </a:r>
            <a:endParaRPr sz="2400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113016" y="1273110"/>
            <a:ext cx="5776176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200" dirty="0" smtClean="0"/>
              <a:t>izberemo </a:t>
            </a:r>
            <a:r>
              <a:rPr lang="sl-SI" sz="2200" dirty="0"/>
              <a:t>eno izmed aplikacij za izdelavo QR kode na spletu</a:t>
            </a:r>
          </a:p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200" dirty="0"/>
              <a:t>vnesemo podatke</a:t>
            </a:r>
          </a:p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200" dirty="0"/>
              <a:t>ustvarimo QR kode</a:t>
            </a:r>
          </a:p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200" dirty="0"/>
              <a:t>shranimo sliko na računalnik</a:t>
            </a:r>
          </a:p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200" dirty="0"/>
              <a:t>sliko natisnemo ali pa vključimo v dokument</a:t>
            </a:r>
            <a:br>
              <a:rPr lang="sl-SI" sz="2200" dirty="0"/>
            </a:br>
            <a:endParaRPr lang="sl-SI" sz="2200" dirty="0"/>
          </a:p>
          <a:p>
            <a:pPr eaLnBrk="1" hangingPunct="1">
              <a:defRPr/>
            </a:pPr>
            <a:endParaRPr lang="sl-SI" altLang="sl-SI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endParaRPr lang="sl-SI" altLang="sl-S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3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113016" y="186283"/>
            <a:ext cx="603510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l-SI" altLang="sl-SI" sz="2400" dirty="0" smtClean="0"/>
              <a:t>BRALNIK QR KODE</a:t>
            </a:r>
            <a:endParaRPr sz="2400"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body" idx="1"/>
          </p:nvPr>
        </p:nvSpPr>
        <p:spPr>
          <a:xfrm>
            <a:off x="113016" y="1273110"/>
            <a:ext cx="5776176" cy="31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000" dirty="0"/>
              <a:t>bralnik ali čitalec QR kode je aplikacija ali programska oprema</a:t>
            </a:r>
          </a:p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000" dirty="0"/>
              <a:t>brezplačno ga namestimo na pametni telefon</a:t>
            </a:r>
          </a:p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000" dirty="0"/>
              <a:t>vklopimo in </a:t>
            </a:r>
            <a:r>
              <a:rPr lang="sl-SI" sz="2000" dirty="0" err="1"/>
              <a:t>skeniramo</a:t>
            </a:r>
            <a:r>
              <a:rPr lang="sl-SI" sz="2000" dirty="0"/>
              <a:t> QR kodo</a:t>
            </a:r>
          </a:p>
          <a:p>
            <a:pPr lvl="1" eaLnBrk="1" hangingPunct="1">
              <a:buClr>
                <a:srgbClr val="A5AFF5"/>
              </a:buClr>
              <a:buFont typeface="Wingdings" panose="05000000000000000000" pitchFamily="2" charset="2"/>
              <a:buChar char="§"/>
              <a:defRPr/>
            </a:pPr>
            <a:r>
              <a:rPr lang="sl-SI" sz="2000" dirty="0"/>
              <a:t>na telefonu se pojavi shranjen podatek</a:t>
            </a:r>
          </a:p>
          <a:p>
            <a:pPr eaLnBrk="1" hangingPunct="1">
              <a:defRPr/>
            </a:pPr>
            <a:endParaRPr lang="sl-SI" altLang="sl-SI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defRPr/>
            </a:pPr>
            <a:endParaRPr lang="sl-SI" altLang="sl-SI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3" name="Google Shape;263;p16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769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92</Words>
  <Application>Microsoft Office PowerPoint</Application>
  <PresentationFormat>Diaprojekcija na zaslonu (16:9)</PresentationFormat>
  <Paragraphs>28</Paragraphs>
  <Slides>5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3" baseType="lpstr">
      <vt:lpstr>Open Sans</vt:lpstr>
      <vt:lpstr>Barlow</vt:lpstr>
      <vt:lpstr>Miriam Libre</vt:lpstr>
      <vt:lpstr>Arial</vt:lpstr>
      <vt:lpstr>Wingdings</vt:lpstr>
      <vt:lpstr>Barlow Light</vt:lpstr>
      <vt:lpstr>Calibri</vt:lpstr>
      <vt:lpstr>Roderigo template</vt:lpstr>
      <vt:lpstr> UPRABA in IZDELAVA  QR KODE</vt:lpstr>
      <vt:lpstr>PowerPointova predstavitev</vt:lpstr>
      <vt:lpstr>DOSTOPNOST          VSEBINA</vt:lpstr>
      <vt:lpstr>APLIKACIJA ZA IZDELAVO QR KODE</vt:lpstr>
      <vt:lpstr>BRALNIK QR KODE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INFORMACIJSKI PROBLEM</dc:title>
  <dc:creator>Uporabnik</dc:creator>
  <cp:lastModifiedBy>Uporabnik</cp:lastModifiedBy>
  <cp:revision>56</cp:revision>
  <dcterms:modified xsi:type="dcterms:W3CDTF">2018-11-18T22:58:25Z</dcterms:modified>
</cp:coreProperties>
</file>